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1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9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11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247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53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28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62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5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3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1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28E5AC-6D9D-4865-998A-B2C933ECCD6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5FB8-96A5-4977-A58C-E75BB10A6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BB2C-389A-47A7-AF14-05E287ED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37" y="1459884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FORTRAN by TRAN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DD68-92DF-4C99-9464-C1478822B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429000"/>
            <a:ext cx="8946541" cy="28193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Final Project Presentation</a:t>
            </a:r>
          </a:p>
          <a:p>
            <a:pPr marL="0" indent="0" algn="ctr">
              <a:buNone/>
            </a:pPr>
            <a:r>
              <a:rPr lang="en-US" dirty="0"/>
              <a:t>CSC372</a:t>
            </a:r>
          </a:p>
          <a:p>
            <a:pPr marL="0" indent="0" algn="ctr">
              <a:buNone/>
            </a:pPr>
            <a:r>
              <a:rPr lang="en-US" dirty="0"/>
              <a:t>Prof. Christian Collberg</a:t>
            </a:r>
          </a:p>
          <a:p>
            <a:pPr marL="0" indent="0" algn="ctr">
              <a:buNone/>
            </a:pPr>
            <a:r>
              <a:rPr lang="en-US" dirty="0"/>
              <a:t>Akshith Thumma</a:t>
            </a:r>
          </a:p>
          <a:p>
            <a:pPr marL="0" indent="0" algn="ctr">
              <a:buNone/>
            </a:pPr>
            <a:r>
              <a:rPr lang="en-US" dirty="0"/>
              <a:t>Graham Walker</a:t>
            </a:r>
          </a:p>
          <a:p>
            <a:pPr marL="0" indent="0" algn="ctr">
              <a:buNone/>
            </a:pPr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April 2020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9BF03D-0D01-4121-A65F-24629C3DA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4"/>
    </mc:Choice>
    <mc:Fallback>
      <p:transition spd="slow" advTm="9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BAF4-F3C8-431D-9DA8-A2997DF3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Introduction- FORTRAN by TRAN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EB8A-267D-4018-BEFE-09BBBC705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One of the First High Level Languages</a:t>
            </a:r>
          </a:p>
          <a:p>
            <a:pPr>
              <a:lnSpc>
                <a:spcPct val="200000"/>
              </a:lnSpc>
            </a:pPr>
            <a:r>
              <a:rPr lang="en-US" dirty="0"/>
              <a:t>The advancement in Scientific Computation</a:t>
            </a:r>
          </a:p>
          <a:p>
            <a:pPr>
              <a:lnSpc>
                <a:spcPct val="200000"/>
              </a:lnSpc>
            </a:pPr>
            <a:r>
              <a:rPr lang="en-US" dirty="0"/>
              <a:t>The corner stone of modern programming</a:t>
            </a:r>
          </a:p>
          <a:p>
            <a:pPr>
              <a:lnSpc>
                <a:spcPct val="200000"/>
              </a:lnSpc>
            </a:pPr>
            <a:r>
              <a:rPr lang="en-US" dirty="0"/>
              <a:t>The vast amount of Literature about Scientific Computing FORTRAN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1B4804C-3F95-48A4-A08C-3EE831AC8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29"/>
    </mc:Choice>
    <mc:Fallback>
      <p:transition spd="slow" advTm="5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6DA6-5BA2-493D-B16D-C193180F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563AC-CCD6-4B9D-8B49-CDDE3865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Fortran was developed by a team of programmers at IBM led by John Backus</a:t>
            </a:r>
          </a:p>
          <a:p>
            <a:pPr>
              <a:lnSpc>
                <a:spcPct val="200000"/>
              </a:lnSpc>
            </a:pPr>
            <a:r>
              <a:rPr lang="en-US" dirty="0"/>
              <a:t>First published in 1957</a:t>
            </a:r>
          </a:p>
          <a:p>
            <a:pPr>
              <a:lnSpc>
                <a:spcPct val="200000"/>
              </a:lnSpc>
            </a:pPr>
            <a:r>
              <a:rPr lang="en-US" dirty="0"/>
              <a:t>Big versions were 66’ 77’ 90’ and 95’</a:t>
            </a:r>
          </a:p>
          <a:p>
            <a:pPr>
              <a:lnSpc>
                <a:spcPct val="200000"/>
              </a:lnSpc>
            </a:pPr>
            <a:r>
              <a:rPr lang="en-US" dirty="0"/>
              <a:t>Usage in hardware</a:t>
            </a:r>
          </a:p>
          <a:p>
            <a:pPr>
              <a:lnSpc>
                <a:spcPct val="200000"/>
              </a:lnSpc>
            </a:pPr>
            <a:r>
              <a:rPr lang="en-US" dirty="0"/>
              <a:t>FORTRAN old age vs FORTRAN new age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158B198-6A5A-4DEC-ACFB-E5CE622FAA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72"/>
    </mc:Choice>
    <mc:Fallback>
      <p:transition spd="slow" advTm="4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080F-B925-49BE-AEC9-4103D7BE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2C88-878B-4D59-945D-50817155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Integer Type</a:t>
            </a:r>
          </a:p>
          <a:p>
            <a:pPr>
              <a:lnSpc>
                <a:spcPct val="200000"/>
              </a:lnSpc>
            </a:pPr>
            <a:r>
              <a:rPr lang="en-US" dirty="0"/>
              <a:t>Real Type</a:t>
            </a:r>
          </a:p>
          <a:p>
            <a:pPr>
              <a:lnSpc>
                <a:spcPct val="200000"/>
              </a:lnSpc>
            </a:pPr>
            <a:r>
              <a:rPr lang="en-US" dirty="0"/>
              <a:t>Complex Type</a:t>
            </a:r>
          </a:p>
          <a:p>
            <a:pPr>
              <a:lnSpc>
                <a:spcPct val="200000"/>
              </a:lnSpc>
            </a:pPr>
            <a:r>
              <a:rPr lang="en-US" dirty="0"/>
              <a:t>Character Type</a:t>
            </a:r>
          </a:p>
          <a:p>
            <a:pPr>
              <a:lnSpc>
                <a:spcPct val="200000"/>
              </a:lnSpc>
            </a:pPr>
            <a:r>
              <a:rPr lang="en-US" dirty="0"/>
              <a:t>Derived Types</a:t>
            </a:r>
          </a:p>
          <a:p>
            <a:pPr>
              <a:lnSpc>
                <a:spcPct val="200000"/>
              </a:lnSpc>
            </a:pPr>
            <a:r>
              <a:rPr lang="en-US" dirty="0"/>
              <a:t>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2F7FD-E973-4E24-8468-838CAE644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07" t="38794" r="44154" b="29221"/>
          <a:stretch/>
        </p:blipFill>
        <p:spPr>
          <a:xfrm>
            <a:off x="5576582" y="2377646"/>
            <a:ext cx="5528780" cy="354602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B1133A9-30FF-4136-B711-9386AA03E2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18"/>
    </mc:Choice>
    <mc:Fallback>
      <p:transition spd="slow" advTm="2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6EFC-CD10-4E27-A596-E404361C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9D11-72E9-4987-8C21-219E6454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Logical If</a:t>
            </a:r>
          </a:p>
          <a:p>
            <a:pPr>
              <a:lnSpc>
                <a:spcPct val="200000"/>
              </a:lnSpc>
            </a:pPr>
            <a:r>
              <a:rPr lang="en-US" dirty="0"/>
              <a:t>Block If</a:t>
            </a:r>
          </a:p>
          <a:p>
            <a:pPr>
              <a:lnSpc>
                <a:spcPct val="200000"/>
              </a:lnSpc>
            </a:pPr>
            <a:r>
              <a:rPr lang="en-US" dirty="0"/>
              <a:t>Select Switches</a:t>
            </a:r>
          </a:p>
          <a:p>
            <a:pPr>
              <a:lnSpc>
                <a:spcPct val="200000"/>
              </a:lnSpc>
            </a:pPr>
            <a:r>
              <a:rPr lang="en-US" dirty="0"/>
              <a:t>Do-while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FA450-A8DB-42FE-8581-C262FC26E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92" t="37122" r="37116" b="36814"/>
          <a:stretch/>
        </p:blipFill>
        <p:spPr>
          <a:xfrm>
            <a:off x="4326621" y="2303756"/>
            <a:ext cx="6486646" cy="270099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D45563-6640-4ECB-813B-08933477F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0"/>
    </mc:Choice>
    <mc:Fallback>
      <p:transition spd="slow" advTm="39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6548-7572-412E-96EB-CC7FBF2B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FORTRAN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574F-6D31-47CA-B0B0-A0A45E7F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Compilation time Difference.</a:t>
            </a:r>
          </a:p>
          <a:p>
            <a:pPr>
              <a:lnSpc>
                <a:spcPct val="200000"/>
              </a:lnSpc>
            </a:pPr>
            <a:r>
              <a:rPr lang="en-US" dirty="0"/>
              <a:t>Threads in parallelization.</a:t>
            </a:r>
          </a:p>
          <a:p>
            <a:pPr>
              <a:lnSpc>
                <a:spcPct val="200000"/>
              </a:lnSpc>
            </a:pPr>
            <a:r>
              <a:rPr lang="en-US" dirty="0"/>
              <a:t>The compiler and processor work together to find operations that can be performed simultaneously. </a:t>
            </a:r>
          </a:p>
          <a:p>
            <a:pPr>
              <a:lnSpc>
                <a:spcPct val="200000"/>
              </a:lnSpc>
            </a:pPr>
            <a:r>
              <a:rPr lang="en-US" dirty="0"/>
              <a:t>FORTRAN 95’, one of the best for parallelization.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9973C6-3DE4-4410-9E15-468665A64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6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2"/>
    </mc:Choice>
    <mc:Fallback>
      <p:transition spd="slow" advTm="60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205-5602-4504-907F-5049EB2B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A0E7-B195-4FA2-87EB-20DCD606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Practicality of the Language.</a:t>
            </a:r>
          </a:p>
          <a:p>
            <a:pPr>
              <a:lnSpc>
                <a:spcPct val="200000"/>
              </a:lnSpc>
            </a:pPr>
            <a:r>
              <a:rPr lang="en-US" dirty="0"/>
              <a:t>Industrial use of the language extends from space research to arithmetic computations.</a:t>
            </a:r>
          </a:p>
          <a:p>
            <a:pPr>
              <a:lnSpc>
                <a:spcPct val="200000"/>
              </a:lnSpc>
            </a:pPr>
            <a:r>
              <a:rPr lang="en-US" dirty="0"/>
              <a:t>Financial Software and MATLAB</a:t>
            </a:r>
          </a:p>
          <a:p>
            <a:pPr>
              <a:lnSpc>
                <a:spcPct val="200000"/>
              </a:lnSpc>
            </a:pPr>
            <a:r>
              <a:rPr lang="en-US" dirty="0"/>
              <a:t>Hardware use has subsequently decreased.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11454F-C4A5-4416-BFEF-4C4FBC43D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7"/>
    </mc:Choice>
    <mc:Fallback>
      <p:transition spd="slow" advTm="32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2966</TotalTime>
  <Words>178</Words>
  <Application>Microsoft Office PowerPoint</Application>
  <PresentationFormat>Widescreen</PresentationFormat>
  <Paragraphs>40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FORTRAN by TRAN</vt:lpstr>
      <vt:lpstr>Introduction- FORTRAN by TRAN</vt:lpstr>
      <vt:lpstr>The Evolution</vt:lpstr>
      <vt:lpstr>Data Types</vt:lpstr>
      <vt:lpstr>Control Structures</vt:lpstr>
      <vt:lpstr>Parallel FORTRAN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akshith thumma</dc:creator>
  <cp:lastModifiedBy>akshith thumma</cp:lastModifiedBy>
  <cp:revision>8</cp:revision>
  <dcterms:created xsi:type="dcterms:W3CDTF">2020-04-26T01:30:38Z</dcterms:created>
  <dcterms:modified xsi:type="dcterms:W3CDTF">2020-04-28T02:57:05Z</dcterms:modified>
</cp:coreProperties>
</file>